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9"/>
  </p:notesMasterIdLst>
  <p:handoutMasterIdLst>
    <p:handoutMasterId r:id="rId40"/>
  </p:handoutMasterIdLst>
  <p:sldIdLst>
    <p:sldId id="603" r:id="rId6"/>
    <p:sldId id="2618" r:id="rId7"/>
    <p:sldId id="2147483483" r:id="rId8"/>
    <p:sldId id="2147483502" r:id="rId9"/>
    <p:sldId id="2500" r:id="rId10"/>
    <p:sldId id="2147483480" r:id="rId11"/>
    <p:sldId id="2147483503" r:id="rId12"/>
    <p:sldId id="2146847786" r:id="rId13"/>
    <p:sldId id="2147483504" r:id="rId14"/>
    <p:sldId id="2147483487" r:id="rId15"/>
    <p:sldId id="2147483488" r:id="rId16"/>
    <p:sldId id="2147483484" r:id="rId17"/>
    <p:sldId id="2147483501" r:id="rId18"/>
    <p:sldId id="2147483485" r:id="rId19"/>
    <p:sldId id="2147483263" r:id="rId20"/>
    <p:sldId id="2147483500" r:id="rId21"/>
    <p:sldId id="2147483486" r:id="rId22"/>
    <p:sldId id="2147483489" r:id="rId23"/>
    <p:sldId id="2146847622" r:id="rId24"/>
    <p:sldId id="2146847869" r:id="rId25"/>
    <p:sldId id="2147483492" r:id="rId26"/>
    <p:sldId id="2147483493" r:id="rId27"/>
    <p:sldId id="2147483494" r:id="rId28"/>
    <p:sldId id="2147483495" r:id="rId29"/>
    <p:sldId id="2147483496" r:id="rId30"/>
    <p:sldId id="2147483498" r:id="rId31"/>
    <p:sldId id="2147483497" r:id="rId32"/>
    <p:sldId id="2147483499" r:id="rId33"/>
    <p:sldId id="2516" r:id="rId34"/>
    <p:sldId id="2515" r:id="rId35"/>
    <p:sldId id="2147483506" r:id="rId36"/>
    <p:sldId id="582" r:id="rId37"/>
    <p:sldId id="2419" r:id="rId3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29</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10</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15</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17</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18</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gif"/></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p:sp>
        <p:nvSpPr>
          <p:cNvPr id="8" name="内容占位符 7">
            <a:extLst>
              <a:ext uri="{FF2B5EF4-FFF2-40B4-BE49-F238E27FC236}">
                <a16:creationId xmlns:a16="http://schemas.microsoft.com/office/drawing/2014/main" id="{B669E72F-D7D1-E46A-5408-0A57A7687F84}"/>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6"/>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82" b="10246"/>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37" b="5822"/>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a:extLst>
              <a:ext uri="{28A0092B-C50C-407E-A947-70E740481C1C}">
                <a14:useLocalDpi xmlns:a14="http://schemas.microsoft.com/office/drawing/2010/main" val="0"/>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143"/>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072" b="15521"/>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1" t="7748" r="3898" b="7734"/>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 t="7748" r="3898" b="7734"/>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10"/>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2" r="8583"/>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a:extLst>
              <a:ext uri="{28A0092B-C50C-407E-A947-70E740481C1C}">
                <a14:useLocalDpi xmlns:a14="http://schemas.microsoft.com/office/drawing/2010/main" val="0"/>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人工智能计算中心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 r="48566" b="28389"/>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a:srcRect b="7396"/>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78" b="14437"/>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32444</TotalTime>
  <Words>1868</Words>
  <Application>Microsoft Macintosh PowerPoint</Application>
  <PresentationFormat>自定义</PresentationFormat>
  <Paragraphs>222</Paragraphs>
  <Slides>33</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33</vt:i4>
      </vt:variant>
    </vt:vector>
  </HeadingPairs>
  <TitlesOfParts>
    <vt:vector size="50"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云数据中心</vt:lpstr>
      <vt:lpstr>人工智能计算中心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10788</cp:revision>
  <cp:lastPrinted>2023-09-08T09:14:01Z</cp:lastPrinted>
  <dcterms:created xsi:type="dcterms:W3CDTF">2020-08-28T08:44:19Z</dcterms:created>
  <dcterms:modified xsi:type="dcterms:W3CDTF">2025-06-02T01:24:10Z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